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9313863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94" autoAdjust="0"/>
    <p:restoredTop sz="79651" autoAdjust="0"/>
  </p:normalViewPr>
  <p:slideViewPr>
    <p:cSldViewPr>
      <p:cViewPr>
        <p:scale>
          <a:sx n="75" d="100"/>
          <a:sy n="75" d="100"/>
        </p:scale>
        <p:origin x="-557" y="132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642" y="-82"/>
      </p:cViewPr>
      <p:guideLst>
        <p:guide orient="horz" pos="2160"/>
        <p:guide pos="293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5701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E3BA6-9820-4DA3-A7BB-35C0801EDFDE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5701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AF18-F902-4833-9FDB-0A7CE73041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5701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4B9AB-D9F6-47C3-A727-F65E46A091EC}" type="datetimeFigureOut">
              <a:rPr lang="es-SV" smtClean="0"/>
              <a:pPr/>
              <a:t>20/02/2012</a:t>
            </a:fld>
            <a:endParaRPr lang="es-SV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514350"/>
            <a:ext cx="3430587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387" y="3257550"/>
            <a:ext cx="745109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5701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5DAE8-BCD0-4429-B5BF-0597029F2133}" type="slidenum">
              <a:rPr lang="es-SV" smtClean="0"/>
              <a:pPr/>
              <a:t>‹#›</a:t>
            </a:fld>
            <a:endParaRPr lang="es-SV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41638" y="514350"/>
            <a:ext cx="3430587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1387" y="3257550"/>
            <a:ext cx="7451090" cy="3086100"/>
          </a:xfrm>
        </p:spPr>
        <p:txBody>
          <a:bodyPr>
            <a:normAutofit/>
          </a:bodyPr>
          <a:lstStyle/>
          <a:p>
            <a:r>
              <a:rPr lang="es-SV" sz="3200" noProof="0" dirty="0" smtClean="0"/>
              <a:t>Para</a:t>
            </a:r>
            <a:r>
              <a:rPr lang="es-SV" sz="3200" baseline="0" noProof="0" dirty="0" smtClean="0"/>
              <a:t> esta presentación, yo elegí el país de El Salvador.</a:t>
            </a:r>
            <a:endParaRPr lang="es-SV" sz="3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1</a:t>
            </a:fld>
            <a:endParaRPr lang="es-SV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41638" y="514350"/>
            <a:ext cx="3430587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SV" sz="3200" dirty="0" smtClean="0"/>
              <a:t>Este es el resumen.</a:t>
            </a:r>
            <a:r>
              <a:rPr lang="es-SV" sz="3200" baseline="0" dirty="0" smtClean="0"/>
              <a:t>  En este presentación yo hablaré del estos temas.</a:t>
            </a:r>
            <a:endParaRPr lang="es-SV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2</a:t>
            </a:fld>
            <a:endParaRPr lang="es-SV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8175" y="457200"/>
            <a:ext cx="1828800" cy="1371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0462" y="2286000"/>
            <a:ext cx="8615323" cy="4286250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El </a:t>
            </a:r>
            <a:r>
              <a:rPr lang="es-SV" sz="1900" baseline="0" dirty="0" smtClean="0"/>
              <a:t>Salvador esta localizado entre Guatemala y Honduras y es el mas pequeño país del América central y el único país del </a:t>
            </a:r>
            <a:r>
              <a:rPr lang="es-SV" sz="1900" baseline="0" dirty="0" smtClean="0"/>
              <a:t>América </a:t>
            </a:r>
            <a:r>
              <a:rPr lang="es-SV" sz="1900" baseline="0" dirty="0" smtClean="0"/>
              <a:t>central sin el línea costa del mar Caribean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Se conoce como “La tierra de los volcanes” tiene erupciones del volcanes </a:t>
            </a:r>
            <a:r>
              <a:rPr lang="es-SV" sz="1900" baseline="0" dirty="0" smtClean="0"/>
              <a:t>y</a:t>
            </a:r>
            <a:r>
              <a:rPr lang="es-SV" sz="1900" dirty="0" smtClean="0"/>
              <a:t> </a:t>
            </a:r>
            <a:r>
              <a:rPr lang="es-SV" sz="1900" baseline="0" dirty="0" smtClean="0"/>
              <a:t>terremotos </a:t>
            </a:r>
            <a:r>
              <a:rPr lang="es-SV" sz="1900" baseline="0" dirty="0" smtClean="0"/>
              <a:t>destructivo con frecuencia.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También </a:t>
            </a:r>
            <a:r>
              <a:rPr lang="es-SV" sz="1900" baseline="0" dirty="0" smtClean="0"/>
              <a:t>El Salvador experiencia muchos huracanes porque de su localización.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El </a:t>
            </a:r>
            <a:r>
              <a:rPr lang="es-SV" sz="1900" baseline="0" dirty="0" smtClean="0"/>
              <a:t>Volcán San Salvador la ultima erupción fue en el ano 1917 (mil novecientos diecisiete) pero si lo entro en </a:t>
            </a:r>
            <a:r>
              <a:rPr lang="es-SV" sz="1900" baseline="0" dirty="0" smtClean="0"/>
              <a:t>erupción </a:t>
            </a:r>
            <a:r>
              <a:rPr lang="es-SV" sz="1900" baseline="0" dirty="0" smtClean="0"/>
              <a:t>hoy, la Capital de San Salvador seria completamente destruida y seria matar casi todo de los </a:t>
            </a:r>
            <a:r>
              <a:rPr lang="es-SV" sz="1900" baseline="0" dirty="0" smtClean="0"/>
              <a:t>ciudadanos </a:t>
            </a:r>
            <a:r>
              <a:rPr lang="es-SV" sz="1900" baseline="0" dirty="0" smtClean="0"/>
              <a:t>en el ciudad.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Los </a:t>
            </a:r>
            <a:r>
              <a:rPr lang="es-SV" sz="1900" baseline="0" dirty="0" smtClean="0"/>
              <a:t>Volcanes mas activas son San Miguel, Concha quita, Llapango y Santa Ana.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Este es un dibujo de la bandera de El Salvador.  </a:t>
            </a:r>
            <a:endParaRPr lang="es-SV" sz="19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Es </a:t>
            </a:r>
            <a:r>
              <a:rPr lang="es-SV" sz="1900" baseline="0" dirty="0" smtClean="0"/>
              <a:t>Similar a la bandera de Nicaragua</a:t>
            </a:r>
            <a:r>
              <a:rPr lang="es-SV" sz="1900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1900" baseline="0" dirty="0" smtClean="0"/>
              <a:t> </a:t>
            </a:r>
            <a:r>
              <a:rPr lang="es-SV" sz="1900" baseline="0" dirty="0" smtClean="0"/>
              <a:t>Las bandas azules se representa el </a:t>
            </a:r>
            <a:r>
              <a:rPr lang="es-SV" sz="1900" baseline="0" dirty="0" smtClean="0"/>
              <a:t>Mar </a:t>
            </a:r>
            <a:r>
              <a:rPr lang="es-SV" sz="1900" baseline="0" dirty="0" smtClean="0"/>
              <a:t>Pacifica, el Mar Caribean, y la banda blanca se representa la tierra entre los dos masas de agua y es </a:t>
            </a:r>
            <a:r>
              <a:rPr lang="es-SV" sz="1900" baseline="0" dirty="0" smtClean="0"/>
              <a:t>sinónimo </a:t>
            </a:r>
            <a:r>
              <a:rPr lang="es-SV" sz="1900" baseline="0" dirty="0" smtClean="0"/>
              <a:t>de la paz y prosperidad.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1900" dirty="0" smtClean="0"/>
          </a:p>
          <a:p>
            <a:endParaRPr lang="es-SV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3</a:t>
            </a:fld>
            <a:endParaRPr lang="es-SV" dirty="0"/>
          </a:p>
        </p:txBody>
      </p:sp>
      <p:sp>
        <p:nvSpPr>
          <p:cNvPr id="6" name="TextBox 5"/>
          <p:cNvSpPr txBox="1"/>
          <p:nvPr/>
        </p:nvSpPr>
        <p:spPr>
          <a:xfrm>
            <a:off x="2716543" y="228600"/>
            <a:ext cx="636447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SV" sz="1900" dirty="0" smtClean="0"/>
              <a:t>Nombre oficial es la Republica de El Salvador, y es obvio de el nombre, su gobierno es una republica como el EE UU</a:t>
            </a:r>
            <a:r>
              <a:rPr lang="es-SV" sz="19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s-SV" sz="1900" dirty="0" smtClean="0"/>
              <a:t>La capital es San Salvador y mas de uno y medio millón personas viven </a:t>
            </a:r>
            <a:r>
              <a:rPr lang="es-SV" sz="1900" dirty="0" smtClean="0"/>
              <a:t>allí</a:t>
            </a:r>
          </a:p>
          <a:p>
            <a:pPr>
              <a:buFont typeface="Arial" pitchFamily="34" charset="0"/>
              <a:buChar char="•"/>
            </a:pPr>
            <a:r>
              <a:rPr lang="es-SV" sz="1900" dirty="0" smtClean="0"/>
              <a:t>El área total de El Salvador es veintiuno mil, cuarenta y uno kilómetros cuadrados.  A ayudar con el tamaño, es un poco mas pequeña del estado </a:t>
            </a:r>
            <a:r>
              <a:rPr lang="es-SV" sz="1900" dirty="0" smtClean="0"/>
              <a:t>Massachusetts </a:t>
            </a:r>
            <a:r>
              <a:rPr lang="es-SV" sz="1900" dirty="0" smtClean="0"/>
              <a:t>del EE UU</a:t>
            </a:r>
          </a:p>
          <a:p>
            <a:pPr>
              <a:buFont typeface="Arial" pitchFamily="34" charset="0"/>
              <a:buChar char="•"/>
            </a:pPr>
            <a:endParaRPr lang="es-SV" sz="1900" dirty="0" smtClean="0"/>
          </a:p>
          <a:p>
            <a:pPr>
              <a:buFont typeface="Arial" pitchFamily="34" charset="0"/>
              <a:buChar char="•"/>
            </a:pPr>
            <a:endParaRPr lang="es-SV" sz="1900" dirty="0" smtClean="0"/>
          </a:p>
          <a:p>
            <a:endParaRPr lang="es-SV" sz="19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304800"/>
            <a:ext cx="2465388" cy="1847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8078" y="2438400"/>
            <a:ext cx="7994399" cy="390525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SV" sz="2200" dirty="0" smtClean="0"/>
              <a:t>Aquí</a:t>
            </a:r>
            <a:r>
              <a:rPr lang="es-SV" sz="2200" baseline="0" dirty="0" smtClean="0"/>
              <a:t> son tres fotos de lugares populares en El Salvador.  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dirty="0" smtClean="0"/>
              <a:t>La Capital (San Salvador) es el mas grande y el mas activo ciudad del país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dirty="0" smtClean="0"/>
              <a:t>Ese volcán es el mas alto del país</a:t>
            </a:r>
          </a:p>
          <a:p>
            <a:pPr lvl="1">
              <a:buFont typeface="Arial" pitchFamily="34" charset="0"/>
              <a:buChar char="•"/>
            </a:pPr>
            <a:r>
              <a:rPr lang="es-SV" sz="2200" dirty="0" smtClean="0"/>
              <a:t>Su </a:t>
            </a:r>
            <a:r>
              <a:rPr lang="es-SV" sz="2200" dirty="0" smtClean="0"/>
              <a:t>ultima</a:t>
            </a:r>
            <a:r>
              <a:rPr lang="es-SV" sz="2200" baseline="0" dirty="0" smtClean="0"/>
              <a:t> erupción fue en el ano 2005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dirty="0" smtClean="0"/>
              <a:t>La Playa La Libertad es una playa muy popular pero tiene un facto interesante-  Los turismos necesitan tener cuidado porque hay muchos carteristas (pickpockets)</a:t>
            </a:r>
            <a:endParaRPr lang="es-SV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4</a:t>
            </a:fld>
            <a:endParaRPr lang="es-SV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1163" y="228600"/>
            <a:ext cx="2565400" cy="1924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0462" y="2438400"/>
            <a:ext cx="8692939" cy="3905250"/>
          </a:xfrm>
        </p:spPr>
        <p:txBody>
          <a:bodyPr>
            <a:normAutofit/>
          </a:bodyPr>
          <a:lstStyle/>
          <a:p>
            <a:r>
              <a:rPr lang="es-SV" sz="2000" noProof="0" dirty="0" smtClean="0"/>
              <a:t>1522:  España descubre a El Salvador</a:t>
            </a:r>
          </a:p>
          <a:p>
            <a:r>
              <a:rPr lang="es-SV" sz="2000" noProof="0" dirty="0" smtClean="0"/>
              <a:t>1524:  La guerra</a:t>
            </a:r>
            <a:r>
              <a:rPr lang="es-SV" sz="2000" baseline="0" noProof="0" dirty="0" smtClean="0"/>
              <a:t> entre los indígenas y los españoles comienzan</a:t>
            </a:r>
            <a:endParaRPr lang="es-SV" sz="2000" noProof="0" dirty="0" smtClean="0"/>
          </a:p>
          <a:p>
            <a:r>
              <a:rPr lang="es-SV" sz="2000" noProof="0" dirty="0" smtClean="0"/>
              <a:t>1525:</a:t>
            </a:r>
            <a:r>
              <a:rPr lang="es-SV" sz="2000" baseline="0" noProof="0" dirty="0" smtClean="0"/>
              <a:t>  El</a:t>
            </a:r>
            <a:r>
              <a:rPr lang="es-SV" sz="2000" noProof="0" dirty="0" smtClean="0"/>
              <a:t> pueblo de san salvador esta establecida por los españoles</a:t>
            </a:r>
          </a:p>
          <a:p>
            <a:r>
              <a:rPr lang="es-SV" sz="2000" noProof="0" dirty="0" smtClean="0"/>
              <a:t>1821:  El Salvador declaro su independencia de España</a:t>
            </a:r>
          </a:p>
          <a:p>
            <a:r>
              <a:rPr lang="es-SV" sz="2000" noProof="0" dirty="0" smtClean="0"/>
              <a:t>1822:  Las provincias centroamericanas unirse a México</a:t>
            </a:r>
          </a:p>
          <a:p>
            <a:r>
              <a:rPr lang="es-SV" sz="2000" noProof="0" dirty="0" smtClean="0"/>
              <a:t>1823:  Las provincias unidas de América central se formo</a:t>
            </a:r>
          </a:p>
          <a:p>
            <a:r>
              <a:rPr lang="es-SV" sz="2000" noProof="0" dirty="0" smtClean="0"/>
              <a:t>1838:  La</a:t>
            </a:r>
            <a:r>
              <a:rPr lang="es-SV" sz="2000" baseline="0" noProof="0" dirty="0" smtClean="0"/>
              <a:t> federación centroamericana se divide en Guatemala, El Salvador, Honduras, Nicaragua and Costa Rica</a:t>
            </a:r>
          </a:p>
          <a:p>
            <a:r>
              <a:rPr lang="es-SV" sz="2000" b="0" i="0" u="none" strike="noStrike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1970s: El gobierno</a:t>
            </a:r>
            <a:r>
              <a:rPr lang="es-SV" sz="2000" b="0" i="0" u="none" strike="noStrike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fallen la gente de El Salvador</a:t>
            </a:r>
            <a:endParaRPr lang="es-SV" sz="2000" b="0" i="0" u="none" strike="noStrike" kern="1200" noProof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SV" sz="2000" b="0" i="0" u="none" strike="noStrike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1980-1992: La guerra civil se ocurre, 1992:  Los acuerdos de paz se firmo y los militares se retira de los políticos</a:t>
            </a:r>
          </a:p>
          <a:p>
            <a:r>
              <a:rPr lang="es-SV" sz="2000" b="0" i="0" u="none" strike="noStrike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1998:  El país esta devastado por el huracán Mitch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5</a:t>
            </a:fld>
            <a:endParaRPr lang="es-SV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4813" y="381000"/>
            <a:ext cx="1957387" cy="1466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32847" y="2133600"/>
            <a:ext cx="8615323" cy="44958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s-SV" sz="2000" dirty="0" smtClean="0"/>
              <a:t>El </a:t>
            </a:r>
            <a:r>
              <a:rPr lang="es-SV" sz="2000" dirty="0" smtClean="0"/>
              <a:t>Narcotráfico</a:t>
            </a:r>
          </a:p>
          <a:p>
            <a:pPr lvl="1">
              <a:buFont typeface="Arial" pitchFamily="34" charset="0"/>
              <a:buChar char="•"/>
            </a:pPr>
            <a:r>
              <a:rPr lang="es-SV" sz="2000" dirty="0" smtClean="0"/>
              <a:t>El Salvador es un país esta usado por transporte del drogas</a:t>
            </a:r>
          </a:p>
          <a:p>
            <a:pPr lvl="1">
              <a:buFont typeface="Arial" pitchFamily="34" charset="0"/>
              <a:buChar char="•"/>
            </a:pPr>
            <a:r>
              <a:rPr lang="es-SV" sz="2000" dirty="0" smtClean="0"/>
              <a:t>Las</a:t>
            </a:r>
            <a:r>
              <a:rPr lang="es-SV" sz="2000" baseline="0" dirty="0" smtClean="0"/>
              <a:t> drogas mas prevalente son cocaína y marijuana</a:t>
            </a:r>
            <a:endParaRPr lang="es-SV" sz="2000" dirty="0" smtClean="0"/>
          </a:p>
          <a:p>
            <a:pPr>
              <a:buFont typeface="Arial" pitchFamily="34" charset="0"/>
              <a:buChar char="•"/>
            </a:pPr>
            <a:r>
              <a:rPr lang="es-SV" sz="2000" dirty="0" smtClean="0"/>
              <a:t>El medio Ambiente y Cambios de Clima</a:t>
            </a:r>
          </a:p>
          <a:p>
            <a:pPr lvl="1">
              <a:buFont typeface="Arial" pitchFamily="34" charset="0"/>
              <a:buChar char="•"/>
            </a:pPr>
            <a:r>
              <a:rPr lang="es-SV" sz="2000" dirty="0" smtClean="0"/>
              <a:t>Porque hay muchos</a:t>
            </a:r>
            <a:r>
              <a:rPr lang="es-SV" sz="2000" baseline="0" dirty="0" smtClean="0"/>
              <a:t> personas que viven en ciudades, hay mucho polución</a:t>
            </a:r>
          </a:p>
          <a:p>
            <a:pPr lvl="1">
              <a:buFont typeface="Arial" pitchFamily="34" charset="0"/>
              <a:buChar char="•"/>
            </a:pPr>
            <a:r>
              <a:rPr lang="es-SV" sz="2000" baseline="0" dirty="0" smtClean="0"/>
              <a:t>El Salvador tiene problemas con deforestación, la erosión de suelo, polución del agua, y contaminación del suelo por desechos tóxicos.  </a:t>
            </a:r>
          </a:p>
          <a:p>
            <a:pPr lvl="1">
              <a:buFont typeface="Arial" pitchFamily="34" charset="0"/>
              <a:buChar char="•"/>
            </a:pPr>
            <a:r>
              <a:rPr lang="es-SV" sz="2000" baseline="0" dirty="0" smtClean="0"/>
              <a:t>Este problemas son similar con mucho del mundo y es un problema que el país de El Salvador esta tratando a reparar</a:t>
            </a:r>
            <a:endParaRPr lang="es-SV" sz="2000" dirty="0" smtClean="0"/>
          </a:p>
          <a:p>
            <a:pPr>
              <a:buFont typeface="Arial" pitchFamily="34" charset="0"/>
              <a:buChar char="•"/>
            </a:pPr>
            <a:r>
              <a:rPr lang="es-SV" sz="2000" dirty="0" smtClean="0"/>
              <a:t>La Salud y La medicina</a:t>
            </a:r>
          </a:p>
          <a:p>
            <a:pPr lvl="1">
              <a:buFont typeface="Arial" pitchFamily="34" charset="0"/>
              <a:buChar char="•"/>
            </a:pPr>
            <a:r>
              <a:rPr lang="es-SV" sz="2000" dirty="0" smtClean="0"/>
              <a:t>Las ciudadanos</a:t>
            </a:r>
            <a:r>
              <a:rPr lang="es-SV" sz="2000" baseline="0" dirty="0" smtClean="0"/>
              <a:t> de El Salvador tiene un alto grado de riesgo a enfermedad</a:t>
            </a:r>
          </a:p>
          <a:p>
            <a:pPr lvl="1">
              <a:buFont typeface="Arial" pitchFamily="34" charset="0"/>
              <a:buChar char="•"/>
            </a:pPr>
            <a:r>
              <a:rPr lang="es-SV" sz="2000" baseline="0" dirty="0" smtClean="0"/>
              <a:t>Hay mucho enfermedades de agua y comida incluyo: Bacteria Diarrhea, hepatitis A y Typhoid Fever</a:t>
            </a:r>
          </a:p>
          <a:p>
            <a:pPr lvl="1">
              <a:buFont typeface="Arial" pitchFamily="34" charset="0"/>
              <a:buChar char="•"/>
            </a:pPr>
            <a:r>
              <a:rPr lang="es-SV" sz="2000" baseline="0" dirty="0" smtClean="0"/>
              <a:t>Muchos de estos enfermedades están causados por las malas condiciones sanitarias y polución</a:t>
            </a:r>
            <a:endParaRPr lang="es-SV" sz="2000" dirty="0" smtClean="0"/>
          </a:p>
          <a:p>
            <a:endParaRPr lang="es-SV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6</a:t>
            </a:fld>
            <a:endParaRPr lang="es-SV" dirty="0"/>
          </a:p>
        </p:txBody>
      </p:sp>
      <p:sp>
        <p:nvSpPr>
          <p:cNvPr id="5" name="TextBox 4"/>
          <p:cNvSpPr txBox="1"/>
          <p:nvPr/>
        </p:nvSpPr>
        <p:spPr>
          <a:xfrm>
            <a:off x="2561312" y="228600"/>
            <a:ext cx="62868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SV" sz="2000" dirty="0" smtClean="0"/>
              <a:t>La Educación</a:t>
            </a:r>
          </a:p>
          <a:p>
            <a:pPr lvl="1">
              <a:buFont typeface="Arial" pitchFamily="34" charset="0"/>
              <a:buChar char="•"/>
            </a:pPr>
            <a:r>
              <a:rPr lang="es-SV" sz="2000" dirty="0" smtClean="0"/>
              <a:t>Casi todo de las personas en El Salvador completar su educación después de doce anos, termina escuela primaria y secundaria</a:t>
            </a:r>
          </a:p>
          <a:p>
            <a:endParaRPr lang="es-SV" sz="20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5775" y="228600"/>
            <a:ext cx="2262188" cy="1695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0462" y="2133600"/>
            <a:ext cx="8072015" cy="421005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SV" sz="2200" noProof="0" dirty="0" smtClean="0"/>
              <a:t>Fue difícil a</a:t>
            </a:r>
            <a:r>
              <a:rPr lang="es-SV" sz="2200" baseline="0" noProof="0" dirty="0" smtClean="0"/>
              <a:t> encuentra información sobre los acentos en el país pero aquí son ejemplos del acentos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2200" baseline="0" noProof="0" dirty="0" smtClean="0"/>
              <a:t>El primer es un estrato de acuerdo entre países para lucha contra el crimen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SV" sz="2200" b="0" i="0" kern="120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segunda es de la acupuntura como alternativa para combatir la migraña</a:t>
            </a:r>
            <a:endParaRPr lang="es-SV" sz="2200" b="0" i="0" kern="1200" noProof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es-SV" sz="2200" noProof="0" dirty="0" smtClean="0"/>
              <a:t>Me gusta el segundo porque es un</a:t>
            </a:r>
            <a:r>
              <a:rPr lang="es-SV" sz="2200" baseline="0" noProof="0" dirty="0" smtClean="0"/>
              <a:t> claro ejemplo del acento Salvadoreño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También es interesante, un Salvadoreño creo una estación Salvadoreño en YouTube</a:t>
            </a:r>
            <a:endParaRPr lang="es-SV" sz="2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7</a:t>
            </a:fld>
            <a:endParaRPr lang="es-SV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1163" y="228600"/>
            <a:ext cx="2565400" cy="1924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0462" y="2362200"/>
            <a:ext cx="8537708" cy="4343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SV" sz="2200" noProof="0" dirty="0" smtClean="0"/>
              <a:t>Música de El Salvador</a:t>
            </a:r>
            <a:r>
              <a:rPr lang="es-SV" sz="2200" baseline="0" noProof="0" dirty="0" smtClean="0"/>
              <a:t> tiene influencias culturales y religiosas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La música moderna incluye la cumbia, el hip hop, la salsa y el reggaetón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La música tradicional fue influenciado por las indígenas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La música española es muy popular en El Salvador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La música Salvadoreño instrumentos se incluyo: Su mayoría sobre la base de tambores (drums), flautas (flutes) y sonajas (rattles)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La música suprimida en el siglo 20 por el gobierno durante las guerras civiles</a:t>
            </a:r>
          </a:p>
          <a:p>
            <a:pPr>
              <a:buFont typeface="Arial" pitchFamily="34" charset="0"/>
              <a:buChar char="•"/>
            </a:pPr>
            <a:r>
              <a:rPr lang="es-SV" sz="2200" baseline="0" noProof="0" dirty="0" smtClean="0"/>
              <a:t>Álvaro Torres se considera uno de los mas influyentes cantante y escritor de canciones de El Salvador</a:t>
            </a:r>
          </a:p>
          <a:p>
            <a:pPr lvl="1">
              <a:buFont typeface="Arial" pitchFamily="34" charset="0"/>
              <a:buChar char="•"/>
            </a:pPr>
            <a:endParaRPr lang="es-SV" sz="2200" baseline="0" noProof="0" dirty="0" smtClean="0"/>
          </a:p>
          <a:p>
            <a:pPr>
              <a:buFont typeface="Arial" pitchFamily="34" charset="0"/>
              <a:buChar char="•"/>
            </a:pPr>
            <a:endParaRPr lang="es-SV" sz="2200" baseline="0" noProof="0" dirty="0" smtClean="0"/>
          </a:p>
          <a:p>
            <a:pPr>
              <a:buFont typeface="Arial" pitchFamily="34" charset="0"/>
              <a:buChar char="•"/>
            </a:pPr>
            <a:endParaRPr lang="es-SV" sz="22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8</a:t>
            </a:fld>
            <a:endParaRPr lang="es-SV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5DAE8-BCD0-4429-B5BF-0597029F2133}" type="slidenum">
              <a:rPr lang="es-SV" smtClean="0"/>
              <a:pPr/>
              <a:t>9</a:t>
            </a:fld>
            <a:endParaRPr lang="es-SV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C00A21-1913-44A3-9439-4E5B829405B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92F285-67D6-400B-9B13-5286190CF37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FhlxyAx05I&amp;list=UUr865ABWoDU_qMeQ5LUrbyw&amp;index=4&amp;feature=plc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SYNyz4xYI5M&amp;list=UUr865ABWoDU_qMeQ5LUrbyw&amp;index=1&amp;feature=plc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SoUp6lyMA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lore-beautiful-el-salvador.com/famous-people-from-el-salvador.html" TargetMode="External"/><Relationship Id="rId3" Type="http://schemas.openxmlformats.org/officeDocument/2006/relationships/hyperlink" Target="https://www.cia.gov/library/publications/the-world-factbook/geos/es.html" TargetMode="External"/><Relationship Id="rId7" Type="http://schemas.openxmlformats.org/officeDocument/2006/relationships/hyperlink" Target="http://www.mapsofworld.com/el-salvador/culture/music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state.gov/r/pa/ei/bgn/2033.htm" TargetMode="External"/><Relationship Id="rId5" Type="http://schemas.openxmlformats.org/officeDocument/2006/relationships/hyperlink" Target="http://www.timesearch.info/timesearch/default.asp?keywords=el+salvador&amp;conid=timeline&amp;viewtext=extended" TargetMode="External"/><Relationship Id="rId4" Type="http://schemas.openxmlformats.org/officeDocument/2006/relationships/hyperlink" Target="http://www.britannica.com/EBchecked/topic/522739/Santa-Ana-Volcan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Salvador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dirty="0" smtClean="0"/>
              <a:t> Caitlin Hays</a:t>
            </a:r>
            <a:endParaRPr lang="es-SV" dirty="0"/>
          </a:p>
        </p:txBody>
      </p:sp>
      <p:pic>
        <p:nvPicPr>
          <p:cNvPr id="4" name="Picture 2" descr="https://www.cia.gov/library/publications/the-world-factbook/graphics/maps/large/es-map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14400" y="2057401"/>
            <a:ext cx="3752581" cy="4038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7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7772400" cy="740664"/>
          </a:xfrm>
        </p:spPr>
        <p:txBody>
          <a:bodyPr/>
          <a:lstStyle/>
          <a:p>
            <a:r>
              <a:rPr lang="es-SV" dirty="0" smtClean="0"/>
              <a:t>Resumen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981200"/>
            <a:ext cx="7772400" cy="457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SV" sz="3600" dirty="0" smtClean="0"/>
              <a:t>Información Básica</a:t>
            </a:r>
          </a:p>
          <a:p>
            <a:pPr>
              <a:buFont typeface="Arial" pitchFamily="34" charset="0"/>
              <a:buChar char="•"/>
            </a:pPr>
            <a:r>
              <a:rPr lang="es-SV" sz="3600" dirty="0" smtClean="0"/>
              <a:t>Sitios Locales</a:t>
            </a:r>
          </a:p>
          <a:p>
            <a:pPr>
              <a:buFont typeface="Arial" pitchFamily="34" charset="0"/>
              <a:buChar char="•"/>
            </a:pPr>
            <a:r>
              <a:rPr lang="es-SV" sz="3600" dirty="0" smtClean="0"/>
              <a:t>Los Datos Históricos</a:t>
            </a:r>
          </a:p>
          <a:p>
            <a:pPr>
              <a:buFont typeface="Arial" pitchFamily="34" charset="0"/>
              <a:buChar char="•"/>
            </a:pPr>
            <a:r>
              <a:rPr lang="es-SV" sz="3600" dirty="0" smtClean="0"/>
              <a:t>Temas de Actualidad</a:t>
            </a:r>
          </a:p>
          <a:p>
            <a:pPr>
              <a:buFont typeface="Arial" pitchFamily="34" charset="0"/>
              <a:buChar char="•"/>
            </a:pPr>
            <a:r>
              <a:rPr lang="es-SV" sz="3600" dirty="0" smtClean="0"/>
              <a:t>El Habla</a:t>
            </a:r>
          </a:p>
          <a:p>
            <a:pPr>
              <a:buFont typeface="Arial" pitchFamily="34" charset="0"/>
              <a:buChar char="•"/>
            </a:pPr>
            <a:r>
              <a:rPr lang="es-SV" sz="3600" dirty="0" smtClean="0"/>
              <a:t>La Música</a:t>
            </a:r>
          </a:p>
          <a:p>
            <a:pPr>
              <a:buFont typeface="Arial" pitchFamily="34" charset="0"/>
              <a:buChar char="•"/>
            </a:pPr>
            <a:endParaRPr lang="es-SV" sz="3600" dirty="0" smtClean="0"/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endParaRPr lang="en-US" sz="3600" dirty="0"/>
          </a:p>
        </p:txBody>
      </p:sp>
    </p:spTree>
  </p:cSld>
  <p:clrMapOvr>
    <a:masterClrMapping/>
  </p:clrMapOvr>
  <p:transition advTm="37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s-SV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Información Básica: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El Salvado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3642360" cy="23088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7200" y="1981201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SV" sz="3200" dirty="0" smtClean="0"/>
              <a:t>Nombre oficial es la Republica de El Salvador</a:t>
            </a:r>
          </a:p>
          <a:p>
            <a:pPr>
              <a:buFont typeface="Arial" pitchFamily="34" charset="0"/>
              <a:buChar char="•"/>
            </a:pPr>
            <a:r>
              <a:rPr lang="es-SV" sz="3200" dirty="0" smtClean="0"/>
              <a:t>La Capital es San Salvador</a:t>
            </a:r>
          </a:p>
          <a:p>
            <a:pPr>
              <a:buFont typeface="Arial" pitchFamily="34" charset="0"/>
              <a:buChar char="•"/>
            </a:pPr>
            <a:r>
              <a:rPr lang="es-SV" sz="3200" dirty="0" smtClean="0"/>
              <a:t>Área Total: </a:t>
            </a:r>
            <a:r>
              <a:rPr lang="en-US" sz="3200" dirty="0" smtClean="0"/>
              <a:t>21,041 </a:t>
            </a:r>
            <a:r>
              <a:rPr lang="en-US" sz="3200" dirty="0"/>
              <a:t>sq km</a:t>
            </a:r>
            <a:r>
              <a:rPr lang="en-US" sz="3200" dirty="0" smtClean="0"/>
              <a:t> </a:t>
            </a:r>
            <a:endParaRPr lang="es-SV" sz="3200" dirty="0" smtClean="0"/>
          </a:p>
          <a:p>
            <a:pPr>
              <a:buFont typeface="Arial" pitchFamily="34" charset="0"/>
              <a:buChar char="•"/>
            </a:pPr>
            <a:r>
              <a:rPr lang="es-SV" sz="3200" dirty="0" smtClean="0"/>
              <a:t>Localizado entre Guatemala y Honduras</a:t>
            </a:r>
          </a:p>
          <a:p>
            <a:pPr>
              <a:buFont typeface="Arial" pitchFamily="34" charset="0"/>
              <a:buChar char="•"/>
            </a:pPr>
            <a:r>
              <a:rPr lang="es-SV" sz="3200" dirty="0" smtClean="0"/>
              <a:t>“La Tierra de los Volcanes”</a:t>
            </a:r>
            <a:endParaRPr lang="es-SV" sz="3200" dirty="0"/>
          </a:p>
        </p:txBody>
      </p:sp>
    </p:spTree>
  </p:cSld>
  <p:clrMapOvr>
    <a:masterClrMapping/>
  </p:clrMapOvr>
  <p:transition advTm="48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4953000" cy="981456"/>
          </a:xfrm>
        </p:spPr>
        <p:txBody>
          <a:bodyPr>
            <a:normAutofit/>
          </a:bodyPr>
          <a:lstStyle/>
          <a:p>
            <a:pPr algn="ctr"/>
            <a:r>
              <a:rPr lang="es-SV" dirty="0" smtClean="0"/>
              <a:t>Sitios Locales:</a:t>
            </a:r>
            <a:endParaRPr lang="es-SV" dirty="0"/>
          </a:p>
        </p:txBody>
      </p:sp>
      <p:pic>
        <p:nvPicPr>
          <p:cNvPr id="5128" name="Picture 8" descr="http://www.prolades.com/urban_lam/san_salv/San_Salvador_downt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2" y="1219200"/>
            <a:ext cx="3579575" cy="2395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0" name="Picture 10" descr="http://images.nationalgeographic.com/wpf/media-live/photos/000/029/cache/el-salvador_2971_600x4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05000"/>
            <a:ext cx="3378200" cy="2533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2" name="Picture 12" descr="http://gatewayelsalvador.com/LA-LIBERTAD-RESIZ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1" y="4191000"/>
            <a:ext cx="3694107" cy="2428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381000" y="5410201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800" dirty="0" smtClean="0"/>
              <a:t>El Volcán Santa Ana</a:t>
            </a:r>
          </a:p>
          <a:p>
            <a:r>
              <a:rPr lang="es-SV" sz="2800" dirty="0" smtClean="0"/>
              <a:t>La Playa La Libertad</a:t>
            </a:r>
            <a:endParaRPr lang="es-SV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953001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800" dirty="0" smtClean="0"/>
              <a:t>La Capital de San Salvador</a:t>
            </a:r>
            <a:endParaRPr lang="es-SV" sz="2800" dirty="0"/>
          </a:p>
        </p:txBody>
      </p:sp>
    </p:spTree>
  </p:cSld>
  <p:clrMapOvr>
    <a:masterClrMapping/>
  </p:clrMapOvr>
  <p:transition advTm="18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0" y="5410201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1524</a:t>
            </a:r>
            <a:r>
              <a:rPr lang="es-SV" sz="1400" dirty="0" smtClean="0"/>
              <a:t>:  La Guerra entre los indígenas y los españoles comienzan</a:t>
            </a:r>
            <a:endParaRPr lang="es-SV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s-SV" dirty="0" smtClean="0"/>
              <a:t>Los Datos Históricos:</a:t>
            </a:r>
            <a:endParaRPr lang="es-SV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399" y="4572000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397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0" name="Oval 19"/>
          <p:cNvSpPr/>
          <p:nvPr/>
        </p:nvSpPr>
        <p:spPr>
          <a:xfrm>
            <a:off x="3964799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1" name="Oval 20"/>
          <p:cNvSpPr/>
          <p:nvPr/>
        </p:nvSpPr>
        <p:spPr>
          <a:xfrm>
            <a:off x="5793599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2" name="Oval 21"/>
          <p:cNvSpPr/>
          <p:nvPr/>
        </p:nvSpPr>
        <p:spPr>
          <a:xfrm>
            <a:off x="6403199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3" name="Oval 22"/>
          <p:cNvSpPr/>
          <p:nvPr/>
        </p:nvSpPr>
        <p:spPr>
          <a:xfrm>
            <a:off x="8305800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4" name="Oval 23"/>
          <p:cNvSpPr/>
          <p:nvPr/>
        </p:nvSpPr>
        <p:spPr>
          <a:xfrm>
            <a:off x="8839200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6" name="Oval 25"/>
          <p:cNvSpPr/>
          <p:nvPr/>
        </p:nvSpPr>
        <p:spPr>
          <a:xfrm>
            <a:off x="3276600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7" name="Oval 26"/>
          <p:cNvSpPr/>
          <p:nvPr/>
        </p:nvSpPr>
        <p:spPr>
          <a:xfrm>
            <a:off x="2669399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8" name="Oval 27"/>
          <p:cNvSpPr/>
          <p:nvPr/>
        </p:nvSpPr>
        <p:spPr>
          <a:xfrm>
            <a:off x="611997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29" name="Oval 28"/>
          <p:cNvSpPr/>
          <p:nvPr/>
        </p:nvSpPr>
        <p:spPr>
          <a:xfrm>
            <a:off x="383399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2133600"/>
            <a:ext cx="1526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1522</a:t>
            </a:r>
            <a:r>
              <a:rPr lang="es-SV" sz="1400" dirty="0" smtClean="0"/>
              <a:t>: España descubre a El Salvador </a:t>
            </a:r>
            <a:endParaRPr lang="es-SV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838200" y="2895602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1525</a:t>
            </a:r>
            <a:r>
              <a:rPr lang="es-SV" sz="1400" dirty="0" smtClean="0"/>
              <a:t>:  El pueblo de San Salvador está establecida por los españoles</a:t>
            </a:r>
          </a:p>
          <a:p>
            <a:endParaRPr lang="es-SV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2438400" y="1676401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1821</a:t>
            </a:r>
            <a:r>
              <a:rPr lang="es-SV" sz="1400" dirty="0" smtClean="0"/>
              <a:t>:  El Salvador declaró su independencia de España</a:t>
            </a:r>
            <a:endParaRPr lang="es-SV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657600" y="5791201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1823</a:t>
            </a:r>
            <a:r>
              <a:rPr lang="es-SV" sz="1400" dirty="0" smtClean="0"/>
              <a:t>:  Las Provincias Unidas de América Central se formó  </a:t>
            </a:r>
            <a:endParaRPr lang="es-SV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733800" y="2667000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1838</a:t>
            </a:r>
            <a:r>
              <a:rPr lang="es-SV" sz="1400" dirty="0" smtClean="0"/>
              <a:t>:  La Federación Centroamericana se divide</a:t>
            </a:r>
            <a:endParaRPr lang="es-SV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791200" y="1828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1970’s</a:t>
            </a:r>
            <a:r>
              <a:rPr lang="es-SV" sz="1400" dirty="0" smtClean="0"/>
              <a:t>:  El gobierno se fallen la gente</a:t>
            </a:r>
            <a:endParaRPr lang="es-SV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867400" y="53340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1980</a:t>
            </a:r>
            <a:r>
              <a:rPr lang="es-SV" sz="1400" dirty="0" smtClean="0"/>
              <a:t>:  La guerra civil comienza</a:t>
            </a:r>
            <a:endParaRPr lang="es-SV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7467600" y="25146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1992</a:t>
            </a:r>
            <a:r>
              <a:rPr lang="es-SV" sz="1400" dirty="0" smtClean="0"/>
              <a:t>:  La guerra civil termina</a:t>
            </a:r>
            <a:endParaRPr lang="es-SV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7391400" y="5903894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1998</a:t>
            </a:r>
            <a:r>
              <a:rPr lang="es-SV" sz="1400" dirty="0" smtClean="0"/>
              <a:t>: El país está devastado por el huracán Mitch</a:t>
            </a:r>
            <a:endParaRPr lang="es-SV" sz="1400" dirty="0"/>
          </a:p>
        </p:txBody>
      </p:sp>
      <p:cxnSp>
        <p:nvCxnSpPr>
          <p:cNvPr id="42" name="Elbow Connector 41"/>
          <p:cNvCxnSpPr>
            <a:stCxn id="19" idx="1"/>
            <a:endCxn id="30" idx="2"/>
          </p:cNvCxnSpPr>
          <p:nvPr/>
        </p:nvCxnSpPr>
        <p:spPr>
          <a:xfrm rot="5400000" flipH="1" flipV="1">
            <a:off x="-428970" y="3325949"/>
            <a:ext cx="1645854" cy="7384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9" idx="5"/>
            <a:endCxn id="31" idx="0"/>
          </p:cNvCxnSpPr>
          <p:nvPr/>
        </p:nvCxnSpPr>
        <p:spPr>
          <a:xfrm rot="16200000" flipH="1">
            <a:off x="16981" y="4741380"/>
            <a:ext cx="784319" cy="55332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28" idx="7"/>
            <a:endCxn id="32" idx="2"/>
          </p:cNvCxnSpPr>
          <p:nvPr/>
        </p:nvCxnSpPr>
        <p:spPr>
          <a:xfrm rot="5400000" flipH="1" flipV="1">
            <a:off x="944657" y="3862576"/>
            <a:ext cx="452965" cy="85812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27" idx="0"/>
            <a:endCxn id="33" idx="2"/>
          </p:cNvCxnSpPr>
          <p:nvPr/>
        </p:nvCxnSpPr>
        <p:spPr>
          <a:xfrm rot="5400000" flipH="1" flipV="1">
            <a:off x="2040353" y="3335754"/>
            <a:ext cx="1865292" cy="45480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2971800" y="4495800"/>
            <a:ext cx="152400" cy="152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cxnSp>
        <p:nvCxnSpPr>
          <p:cNvPr id="65" name="Elbow Connector 64"/>
          <p:cNvCxnSpPr>
            <a:stCxn id="26" idx="4"/>
            <a:endCxn id="34" idx="0"/>
          </p:cNvCxnSpPr>
          <p:nvPr/>
        </p:nvCxnSpPr>
        <p:spPr>
          <a:xfrm rot="16200000" flipH="1">
            <a:off x="3352800" y="4648200"/>
            <a:ext cx="1143001" cy="1143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4" idx="4"/>
            <a:endCxn id="71" idx="0"/>
          </p:cNvCxnSpPr>
          <p:nvPr/>
        </p:nvCxnSpPr>
        <p:spPr>
          <a:xfrm rot="5400000">
            <a:off x="2400300" y="4610100"/>
            <a:ext cx="609601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524000" y="5257801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400" b="1" dirty="0" smtClean="0"/>
              <a:t>1822</a:t>
            </a:r>
            <a:r>
              <a:rPr lang="es-SV" sz="1400" dirty="0" smtClean="0"/>
              <a:t>:  Las provincias Centroamericanas unirse a México</a:t>
            </a:r>
            <a:endParaRPr lang="es-SV" sz="1400" dirty="0"/>
          </a:p>
        </p:txBody>
      </p:sp>
      <p:cxnSp>
        <p:nvCxnSpPr>
          <p:cNvPr id="74" name="Elbow Connector 73"/>
          <p:cNvCxnSpPr>
            <a:stCxn id="20" idx="0"/>
            <a:endCxn id="35" idx="2"/>
          </p:cNvCxnSpPr>
          <p:nvPr/>
        </p:nvCxnSpPr>
        <p:spPr>
          <a:xfrm rot="5400000" flipH="1" flipV="1">
            <a:off x="3837632" y="3609031"/>
            <a:ext cx="1090136" cy="68340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21" idx="0"/>
            <a:endCxn id="37" idx="2"/>
          </p:cNvCxnSpPr>
          <p:nvPr/>
        </p:nvCxnSpPr>
        <p:spPr>
          <a:xfrm rot="5400000" flipH="1" flipV="1">
            <a:off x="5177709" y="3044110"/>
            <a:ext cx="2143780" cy="75960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22" idx="4"/>
            <a:endCxn id="38" idx="0"/>
          </p:cNvCxnSpPr>
          <p:nvPr/>
        </p:nvCxnSpPr>
        <p:spPr>
          <a:xfrm rot="16200000" flipH="1">
            <a:off x="6211499" y="4916099"/>
            <a:ext cx="685800" cy="15000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23" idx="0"/>
            <a:endCxn id="39" idx="2"/>
          </p:cNvCxnSpPr>
          <p:nvPr/>
        </p:nvCxnSpPr>
        <p:spPr>
          <a:xfrm rot="16200000" flipV="1">
            <a:off x="7608333" y="3722132"/>
            <a:ext cx="1242536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24" idx="4"/>
          </p:cNvCxnSpPr>
          <p:nvPr/>
        </p:nvCxnSpPr>
        <p:spPr>
          <a:xfrm rot="5400000">
            <a:off x="8135155" y="5123646"/>
            <a:ext cx="1255693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51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242048" cy="1078992"/>
          </a:xfrm>
        </p:spPr>
        <p:txBody>
          <a:bodyPr/>
          <a:lstStyle/>
          <a:p>
            <a:pPr algn="ctr"/>
            <a:r>
              <a:rPr lang="es-SV" dirty="0" smtClean="0"/>
              <a:t>Temas de Actualidad:</a:t>
            </a:r>
            <a:endParaRPr lang="es-S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0352" y="1752600"/>
            <a:ext cx="7772400" cy="3048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SV" dirty="0" smtClean="0"/>
              <a:t>La Educación</a:t>
            </a:r>
          </a:p>
          <a:p>
            <a:pPr>
              <a:buFont typeface="Arial" pitchFamily="34" charset="0"/>
              <a:buChar char="•"/>
            </a:pPr>
            <a:r>
              <a:rPr lang="es-SV" dirty="0" smtClean="0"/>
              <a:t>El Narcotráfico</a:t>
            </a:r>
          </a:p>
          <a:p>
            <a:pPr>
              <a:buFont typeface="Arial" pitchFamily="34" charset="0"/>
              <a:buChar char="•"/>
            </a:pPr>
            <a:r>
              <a:rPr lang="es-SV" dirty="0" smtClean="0"/>
              <a:t>El medio Ambiente y Cambios de Clima</a:t>
            </a:r>
          </a:p>
          <a:p>
            <a:pPr>
              <a:buFont typeface="Arial" pitchFamily="34" charset="0"/>
              <a:buChar char="•"/>
            </a:pPr>
            <a:r>
              <a:rPr lang="es-SV" dirty="0" smtClean="0"/>
              <a:t>La Salud y La medicina</a:t>
            </a:r>
          </a:p>
          <a:p>
            <a:pPr>
              <a:buFont typeface="Arial" pitchFamily="34" charset="0"/>
              <a:buChar char="•"/>
            </a:pPr>
            <a:endParaRPr lang="es-SV" dirty="0"/>
          </a:p>
        </p:txBody>
      </p:sp>
      <p:pic>
        <p:nvPicPr>
          <p:cNvPr id="2050" name="Picture 2" descr="http://blog.exitotravel.com/wp-content/uploads/2008/07/panamac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8600"/>
            <a:ext cx="9144000" cy="3467100"/>
          </a:xfrm>
          <a:prstGeom prst="rect">
            <a:avLst/>
          </a:prstGeom>
          <a:noFill/>
        </p:spPr>
      </p:pic>
    </p:spTree>
  </p:cSld>
  <p:clrMapOvr>
    <a:masterClrMapping/>
  </p:clrMapOvr>
  <p:transition advTm="48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s-SV" dirty="0" smtClean="0"/>
              <a:t>El Habla:</a:t>
            </a:r>
            <a:endParaRPr lang="es-SV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 smtClean="0"/>
              <a:t>Ejemplos específicos:</a:t>
            </a:r>
          </a:p>
          <a:p>
            <a:pPr lvl="1"/>
            <a:r>
              <a:rPr lang="es-SV" dirty="0" smtClean="0">
                <a:hlinkClick r:id="rId3"/>
              </a:rPr>
              <a:t>http://www.youtube.com/watch?v=oFhlxyAx05I&amp;list=UUr865ABWoDU_qMeQ5LUrbyw&amp;index=4&amp;feature=plcp</a:t>
            </a:r>
            <a:endParaRPr lang="es-SV" dirty="0" smtClean="0"/>
          </a:p>
          <a:p>
            <a:pPr lvl="1"/>
            <a:endParaRPr lang="es-SV" dirty="0" smtClean="0"/>
          </a:p>
          <a:p>
            <a:pPr lvl="1"/>
            <a:r>
              <a:rPr lang="es-SV" dirty="0" smtClean="0">
                <a:hlinkClick r:id="rId4"/>
              </a:rPr>
              <a:t>http://www.youtube.com/watch?v=SYNyz4xYI5M&amp;list=UUr865ABWoDU_qMeQ5LUrbyw&amp;index=1&amp;feature=plcp</a:t>
            </a:r>
            <a:endParaRPr lang="es-SV" dirty="0" smtClean="0"/>
          </a:p>
          <a:p>
            <a:pPr lvl="1"/>
            <a:endParaRPr lang="es-SV" dirty="0" smtClean="0"/>
          </a:p>
          <a:p>
            <a:pPr lvl="1"/>
            <a:endParaRPr lang="es-SV" dirty="0"/>
          </a:p>
        </p:txBody>
      </p:sp>
    </p:spTree>
  </p:cSld>
  <p:clrMapOvr>
    <a:masterClrMapping/>
  </p:clrMapOvr>
  <p:transition advTm="355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362456"/>
          </a:xfrm>
        </p:spPr>
        <p:txBody>
          <a:bodyPr/>
          <a:lstStyle/>
          <a:p>
            <a:pPr algn="ctr"/>
            <a:r>
              <a:rPr lang="es-SV" dirty="0" smtClean="0"/>
              <a:t>La Música:</a:t>
            </a:r>
            <a:endParaRPr lang="es-SV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09600" y="2209800"/>
            <a:ext cx="77724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SV" dirty="0" smtClean="0"/>
              <a:t>Influencias culturales y religiosas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/>
              <a:t>La cumbia, el hip hop, la salsa y el reggaetón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/>
              <a:t>La Música tradicional fue influenciado por las indígenas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/>
              <a:t>La música española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/>
              <a:t>La música Salvadoreño: Instrumentos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/>
              <a:t>La música suprimida en el siglo 20</a:t>
            </a:r>
          </a:p>
          <a:p>
            <a:pPr>
              <a:buFont typeface="Wingdings" pitchFamily="2" charset="2"/>
              <a:buChar char="v"/>
            </a:pPr>
            <a:r>
              <a:rPr lang="es-SV" dirty="0" smtClean="0">
                <a:hlinkClick r:id="rId3"/>
              </a:rPr>
              <a:t>Álvaro Torres</a:t>
            </a:r>
            <a:endParaRPr lang="es-SV" dirty="0" smtClean="0"/>
          </a:p>
          <a:p>
            <a:pPr>
              <a:buFont typeface="Wingdings" pitchFamily="2" charset="2"/>
              <a:buChar char="v"/>
            </a:pPr>
            <a:endParaRPr lang="es-SV" dirty="0" smtClean="0"/>
          </a:p>
          <a:p>
            <a:pPr>
              <a:buFont typeface="Wingdings" pitchFamily="2" charset="2"/>
              <a:buChar char="v"/>
            </a:pPr>
            <a:endParaRPr lang="es-SV" dirty="0" smtClean="0"/>
          </a:p>
          <a:p>
            <a:pPr>
              <a:buFont typeface="Wingdings" pitchFamily="2" charset="2"/>
              <a:buChar char="v"/>
            </a:pPr>
            <a:endParaRPr lang="es-SV" dirty="0" smtClean="0"/>
          </a:p>
          <a:p>
            <a:pPr>
              <a:buFont typeface="Wingdings" pitchFamily="2" charset="2"/>
              <a:buChar char="v"/>
            </a:pPr>
            <a:endParaRPr lang="es-SV" dirty="0"/>
          </a:p>
        </p:txBody>
      </p:sp>
    </p:spTree>
  </p:cSld>
  <p:clrMapOvr>
    <a:masterClrMapping/>
  </p:clrMapOvr>
  <p:transition advTm="8201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838200"/>
            <a:ext cx="4346448" cy="697992"/>
          </a:xfrm>
        </p:spPr>
        <p:txBody>
          <a:bodyPr/>
          <a:lstStyle/>
          <a:p>
            <a:r>
              <a:rPr lang="es-SV" dirty="0" smtClean="0"/>
              <a:t>Referencias:</a:t>
            </a:r>
            <a:endParaRPr lang="es-S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676400"/>
            <a:ext cx="77724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3"/>
              </a:rPr>
              <a:t>https://www.cia.gov/library/publications/the-world-factbook/geos/es.html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http://www.britannica.com/EBchecked/topic/522739/Santa-Ana-Volcano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http://www.timesearch.info/timesearch/default.asp?keywords=el+salvador&amp;conid=timeline&amp;viewtext=extended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http://www.state.gov/r/pa/ei/bgn/2033.htm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7"/>
              </a:rPr>
              <a:t>http://www.mapsofworld.com/el-salvador/culture/music.html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8"/>
              </a:rPr>
              <a:t>http://www.explore-beautiful-el-salvador.com/famous-people-from-el-salvador.html</a:t>
            </a:r>
            <a:endParaRPr lang="en-US" dirty="0" smtClean="0"/>
          </a:p>
          <a:p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1067</Words>
  <Application>Microsoft Office PowerPoint</Application>
  <PresentationFormat>On-screen Show (4:3)</PresentationFormat>
  <Paragraphs>129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El Salvador</vt:lpstr>
      <vt:lpstr>Resumen:</vt:lpstr>
      <vt:lpstr>Información Básica:</vt:lpstr>
      <vt:lpstr>Sitios Locales:</vt:lpstr>
      <vt:lpstr>Los Datos Históricos:</vt:lpstr>
      <vt:lpstr>Temas de Actualidad:</vt:lpstr>
      <vt:lpstr>El Habla:</vt:lpstr>
      <vt:lpstr>La Música:</vt:lpstr>
      <vt:lpstr>Referencias: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Salvador</dc:title>
  <dc:creator>Owner</dc:creator>
  <cp:lastModifiedBy>Owner</cp:lastModifiedBy>
  <cp:revision>49</cp:revision>
  <dcterms:created xsi:type="dcterms:W3CDTF">2012-02-15T15:54:51Z</dcterms:created>
  <dcterms:modified xsi:type="dcterms:W3CDTF">2012-02-20T15:26:38Z</dcterms:modified>
</cp:coreProperties>
</file>